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>T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时间：2025/04/06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主讲人：AI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TCP连接通过三次握手建立，确保可靠传输。核心知识点包括：SYN/ACK标志、序列号同步、全双工通信及连接状态管理。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TCP连接通过三次握手建立可靠通信，确保数据有序传输，应用包括HTTP、FTP等协议。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连接演示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TCP连接通过三次握手建立可靠通信，涉及客户端、服务器角色，重点讲解SYN、ACK报文交互及状态转换过程。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角色模拟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连接建立过程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TCP通过三次握手建立可靠连接，确保数据有序传输；对比UDP的无连接特性，适用于网页浏览、文件传输等高可靠性场景。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角色模拟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TCP通过三次握手建立可靠连接，确保数据有序传输；应用场景包括网页浏览、文件传输等，需模拟客户端与服务器交互过程。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场景演练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TCP连接通过三次握手建立、四次挥手释放，确保可靠传输。应用场景包括网页浏览、文件传输等，需掌握流量控制、拥塞控制机制。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协议应用场景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三次握手与四次挥手讲解：动画演示与模拟游戏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TCP连接通过三次握手建立可靠通信，确保双方收发能力正常；数据传输后通过四次挥手有序释放连接。动画演示模拟报文交互过程，游戏化设计强化理解SYN、ACK标志位作用及状态转换机制。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TCP连接通过三次握手建立可靠通信，确认双方收发能力；数据传输后，四次挥手确保有序释放连接。动画演示直观展示SYN、ACK报文交互过程，模拟游戏强化理解握手与挥手机制。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动画演示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TCP连接通过三次握手建立可靠通信，四次挥手确保安全断开。动画演示交互过程，模拟游戏强化理解流量控制、拥塞管理等核心机制。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互动模拟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概念讲解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TCP连接原理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TCP三次握手原理：客户端发送SYN请求，服务器回应SYN-ACK确认，客户端回复ACK完成连接建立，确保可靠传输。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TCP原理引入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TCP三次握手通过SYN、ACK报文建立可靠连接，四次挥手确保双方安全断开。动画演示交互过程，模拟游戏强化理解连接状态转换与序列号同步机制。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互动模拟游戏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TCP三次握手确保可靠连接：客户端发送SYN，服务端回复SYN-ACK，客户端确认ACK。通过序列号同步、资源分配建立双向通信信道，防止历史连接冲突。动画演示了报文交互时序与状态转换过程。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三次握手动画解析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TCP三次握手建立可靠连接：SYN同步序列号，SYN-ACK确认响应，ACK最终确认，确保双方收发能力正常，应用于HTTP、FTP等可靠传输场景。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应用场景总结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三次握手动画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TCP连接通过三次握手建立，确保双方收发能力正常；数据传输后通过四次挥手释放连接，保证数据完整传输。动画演示与模拟游戏帮助理解同步、确认及状态转换过程。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三次握手动画演示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TCP三次握手建立可靠连接，四次挥手确保安全断开。动画演示握手与挥手过程，模拟游戏强化交互理解，掌握连接状态转换机制。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四次挥手互动游戏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TCP连接通过三次握手建立可靠通信，四次挥手确保安全断开。动画演示直观展示流程，互动游戏强化理解握手与挥手机制及其应用场景。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四次挥手模拟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数据传输机制讲解：实例分析与可视化演示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TCP连接通过三次握手建立、四次挥手释放，确保可靠传输；采用滑动窗口机制实现流量控制与拥塞管理。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TCP原理概述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TCP连接通过三次握手建立可靠通信，数据传输采用滑动窗口机制确保有序可靠，实例分析演示流量控制与拥塞避免策略。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实例分析互动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TCP连接通过三次握手建立可靠通信，数据传输采用滑动窗口机制确保有序可靠，四次挥手释放连接。可视化演示展示报文交互流程与状态变化。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可视化演示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TCP连接原理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TCP连接通过三次握手建立，确保可靠传输；采用滑动窗口机制控制流量，通过确认应答和超时重传保障数据完整性。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实例分析演示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TCP连接的三次握手与四次挥手过程详解，滑动窗口机制与流量控制实例演示，重传机制及拥塞控制算法分析。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互动数据传输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TCP连接通过三次握手建立可靠传输，采用滑动窗口机制实现流量控制，使用确认重传确保数据完整性。实例分析演示数据传输过程，互动环节强化理解。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数据传输机制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TCP连接通过三次握手建立、四次挥手释放，采用可靠传输机制，包括确认应答、超时重传、流量控制和拥塞控制，确保数据有序完整传输。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TCP连接通过三次握手建立可靠通信，数据传输采用滑动窗口机制控制流量，确保有序可靠传输，实例演示了数据包发送、确认及重传过程。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实例分析演示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TCP连接通过三次握手建立、四次挥手终止，采用滑动窗口机制实现可靠传输，分组实验演示流量控制与拥塞避免策略。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互动分组实验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实例分析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导入环节：问题引导与生活类比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TCP协议基础讲解：概念对比与角色扮演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三次握手与四次挥手讲解：动画演示与模拟游戏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数据传输机制讲解：实例分析与可视化演示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小结与作业布置：总结归纳与任务安排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TCP连接通过三次握手建立可靠通信，数据传输采用滑动窗口机制控制流量，确保有序可靠传输。可视化演示展示了报文交换过程及拥塞控制策略。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实例分析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TCP连接通过三次握手建立可靠通信，数据传输采用滑动窗口机制确保有序可靠，可视化演示展示流量控制与拥塞避免实例。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互动演示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TCP连接通过三次握手建立可靠通信，数据传输采用滑动窗口机制确保有序可靠，实例分析结合可视化演示展示流量控制与拥塞避免原理。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可视化演示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小结与作业布置：总结归纳与任务安排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互动问答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TCP连接通过三次握手建立、四次挥手释放，确保可靠传输。应用包括HTTP、FTP等。作业：分析TCP流量控制机制，举例说明拥塞控制算法。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作业布置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TCP连接通过三次握手建立、四次挥手释放，确保可靠传输。作业：分析握手过程及异常处理，总结应用场景。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原理讲解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TCP连接通过三次握手建立可靠通信，确保数据有序传输，采用滑动窗口控制流量，四次挥手释放连接。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TCP连接原理概述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TCP连接通过三次握手建立、四次挥手释放，确保可靠传输；应用场景包括HTTP、FTP等需可靠通信的服务。作业：分析具体协议中的TCP交互过程。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TCP连接通过三次握手建立可靠传输，应用场景包括网页浏览、文件传输等。作业：分析HTTP/HTTPS中的TCP交互流程，提交案例报告。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TCP连接通过三次握手建立、四次挥手释放，确保可靠传输。作业：分析HTTP、FTP等协议的TCP应用场景，提交案例分析报告。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互动案例分析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作业任务布置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TCP应用场景分析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知识回顾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作业布置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互动问答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TCP连接通过三次握手建立、四次挥手释放，确保可靠传输。应用包括HTTP、FTP等协议。作业：分析握手过程并举例说明应用场景。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TCP连接通过三次握手建立、四次挥手释放，确保可靠传输。作业：分析TCP连接过程并举例说明应用场景。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TCP连接通过三次握手建立、四次挥手释放，确保可靠传输。应用包括HTTP、FTP等。作业：分析TCP报文结构，模拟连接过程。互动问答重点：滑动窗口、流量控制、拥塞机制。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作业任务布置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时间：2025/04/06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主讲人：AI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TCP连接通过三次握手建立可靠通信，类比电话拨号确认双方在线，确保数据传输有序且无丢失。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导入环节：问题引导与生活类比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TCP连接通过三次握手建立，确保可靠传输；数据传输采用滑动窗口、流量控制和拥塞控制机制；实例分析结合可视化演示加深理解。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数据传输机制讲解：实例分析与可视化演示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TCP协议通过三次握手建立可靠连接，确保数据有序传输，适用于需高可靠性的应用场景。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TCP协议基础讲解：概念对比与角色扮演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TCP连接通过三次握手建立、四次挥手终止，确保可靠传输，应用于HTTP、FTP等协议。作业为分析TCP流程及抓包实验。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小结与作业布置：总结归纳与任务安排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TCP连接通过三次握手建立、四次挥手释放，确保可靠传输，动画演示模拟过程便于理解协议机制。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三次握手与四次挥手讲解：动画演示与模拟游戏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导入环节：问题引导与生活类比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通过"快递确认收货"类比三次握手：客户下单（SYN）、商家确认（SYN-ACK）、客户签收（ACK），建立可靠连接。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生活场景引入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TCP三次握手类比打电话：确认双方在线（SYN）、回应确认（SYN-ACK）、最终确认（ACK），建立可靠连接。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三次握手类比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TCP三次握手类比打电话：确认双方在线和通信能力，确保可靠连接建立。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互动模拟演练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三次握手生活类比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TCP三次握手类比打电话确认通话：SYN发起呼叫、SYN-ACK应答确认、ACK建立连接，确保可靠传输。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TCP握手类比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TCP连接通过三次握手建立可靠通信，类比电话拨号确认；应用场景包括网页浏览、文件传输等，确保数据有序完整传输。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互动问答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TCP连接原理类比电话通话，三次握手建立可靠传输；应用场景包括网页浏览、文件传输等，确保数据完整有序。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应用场景分析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TCP应用场景讨论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TCP协议基础讲解：概念对比与角色扮演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TCP连接通过三次握手建立、四次挥手释放，确保可靠传输。协议包含序列号、确认机制、流量控制等核心功能，适用于需高可靠性的应用场景。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互动问答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TCP通过三次握手建立可靠连接，确保数据有序传输；采用滑动窗口机制进行流量控制，通过确认应答和超时重传保障可靠性。应用层协议如HTTP基于TCP实现稳定通信。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角色扮演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TCP协议通过三次握手建立可靠连接，确保数据有序传输；采用滑动窗口机制实现流量控制，通过确认应答和超时重传保证可靠性。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TCP概念解析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